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81AAB1B-4F61-455E-B440-79000FCB94E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34A3D14-DE1D-492D-9496-54C59B0B0EE0}"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E81AAB1B-4F61-455E-B440-79000FCB94E8}"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34A3D14-DE1D-492D-9496-54C59B0B0EE0}" type="datetimeFigureOut">
              <a:rPr lang="en-US" smtClean="0"/>
              <a:pPr/>
              <a:t>5/6/2010</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81AAB1B-4F61-455E-B440-79000FCB94E8}"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Slovenes</a:t>
            </a:r>
            <a:endParaRPr lang="en-US" dirty="0"/>
          </a:p>
        </p:txBody>
      </p:sp>
      <p:sp>
        <p:nvSpPr>
          <p:cNvPr id="3" name="Subtitle 2"/>
          <p:cNvSpPr>
            <a:spLocks noGrp="1"/>
          </p:cNvSpPr>
          <p:nvPr>
            <p:ph type="subTitle" idx="1"/>
          </p:nvPr>
        </p:nvSpPr>
        <p:spPr/>
        <p:txBody>
          <a:bodyPr/>
          <a:lstStyle/>
          <a:p>
            <a:r>
              <a:rPr lang="en-US" dirty="0" smtClean="0"/>
              <a:t>Lauren Roelke and Kyle Marks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dirty="0" smtClean="0"/>
              <a:t>Where did these people come from?</a:t>
            </a:r>
            <a:endParaRPr lang="en-US" dirty="0"/>
          </a:p>
        </p:txBody>
      </p:sp>
      <p:sp>
        <p:nvSpPr>
          <p:cNvPr id="3" name="Content Placeholder 2"/>
          <p:cNvSpPr>
            <a:spLocks noGrp="1"/>
          </p:cNvSpPr>
          <p:nvPr>
            <p:ph idx="1"/>
          </p:nvPr>
        </p:nvSpPr>
        <p:spPr>
          <a:xfrm>
            <a:off x="457200" y="2621280"/>
            <a:ext cx="8229600" cy="2026920"/>
          </a:xfrm>
        </p:spPr>
        <p:txBody>
          <a:bodyPr>
            <a:normAutofit/>
          </a:bodyPr>
          <a:lstStyle/>
          <a:p>
            <a:pPr algn="ctr">
              <a:buNone/>
            </a:pPr>
            <a:r>
              <a:rPr lang="en-US" sz="4000" dirty="0" smtClean="0"/>
              <a:t>Slovenia was dominated by the Bavarians after the fifth century.</a:t>
            </a:r>
          </a:p>
          <a:p>
            <a:pPr algn="ctr">
              <a:buNone/>
            </a:pPr>
            <a:endParaRPr 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dirty="0" smtClean="0"/>
              <a:t>Who were they ruled by and in what time periods?	</a:t>
            </a:r>
            <a:endParaRPr lang="en-US" dirty="0"/>
          </a:p>
        </p:txBody>
      </p:sp>
      <p:sp>
        <p:nvSpPr>
          <p:cNvPr id="3" name="Content Placeholder 2"/>
          <p:cNvSpPr>
            <a:spLocks noGrp="1"/>
          </p:cNvSpPr>
          <p:nvPr>
            <p:ph idx="1"/>
          </p:nvPr>
        </p:nvSpPr>
        <p:spPr>
          <a:xfrm>
            <a:off x="457200" y="2209800"/>
            <a:ext cx="8229600" cy="4495800"/>
          </a:xfrm>
        </p:spPr>
        <p:txBody>
          <a:bodyPr>
            <a:normAutofit fontScale="62500" lnSpcReduction="20000"/>
          </a:bodyPr>
          <a:lstStyle/>
          <a:p>
            <a:pPr algn="ctr">
              <a:buNone/>
            </a:pPr>
            <a:r>
              <a:rPr lang="en-US" sz="4800" dirty="0" smtClean="0"/>
              <a:t>From the ninth to the 19</a:t>
            </a:r>
            <a:r>
              <a:rPr lang="en-US" sz="4800" baseline="30000" dirty="0" smtClean="0"/>
              <a:t>th</a:t>
            </a:r>
            <a:r>
              <a:rPr lang="en-US" sz="4800" dirty="0" smtClean="0"/>
              <a:t> century the Frankish Empire, and the Germanic Holy Roman Empire, controlled what is today Slovenia.</a:t>
            </a:r>
          </a:p>
          <a:p>
            <a:pPr algn="ctr">
              <a:buNone/>
            </a:pPr>
            <a:r>
              <a:rPr lang="en-US" sz="4800" dirty="0" smtClean="0"/>
              <a:t>In 1867 the Slovenes fell under the jurisdiction of  the Austrian Crown</a:t>
            </a:r>
          </a:p>
          <a:p>
            <a:pPr algn="ctr">
              <a:buNone/>
            </a:pPr>
            <a:r>
              <a:rPr lang="en-US" sz="4800" dirty="0" smtClean="0"/>
              <a:t>In 1941, Nazi Germany owned and controlled the region of Yugoslavia.</a:t>
            </a:r>
          </a:p>
          <a:p>
            <a:pPr algn="ctr">
              <a:buNone/>
            </a:pPr>
            <a:r>
              <a:rPr lang="en-US" sz="4800" dirty="0" smtClean="0"/>
              <a:t>By 1945 the area had been proclaimed to be part of Yugoslavia.</a:t>
            </a:r>
          </a:p>
          <a:p>
            <a:pPr algn="ctr">
              <a:buNone/>
            </a:pPr>
            <a:r>
              <a:rPr lang="en-US" sz="4800" dirty="0" smtClean="0"/>
              <a:t>Finally in 1990 they gained Independence</a:t>
            </a:r>
            <a:endParaRPr lang="en-US" sz="4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pPr algn="ctr"/>
            <a:r>
              <a:rPr lang="en-US" dirty="0" smtClean="0"/>
              <a:t>How did the ruling group influence the region?</a:t>
            </a:r>
            <a:endParaRPr lang="en-US" dirty="0"/>
          </a:p>
        </p:txBody>
      </p:sp>
      <p:sp>
        <p:nvSpPr>
          <p:cNvPr id="3" name="Content Placeholder 2"/>
          <p:cNvSpPr>
            <a:spLocks noGrp="1"/>
          </p:cNvSpPr>
          <p:nvPr>
            <p:ph idx="1"/>
          </p:nvPr>
        </p:nvSpPr>
        <p:spPr>
          <a:xfrm>
            <a:off x="457200" y="2362200"/>
            <a:ext cx="8229600" cy="4191000"/>
          </a:xfrm>
        </p:spPr>
        <p:txBody>
          <a:bodyPr>
            <a:normAutofit fontScale="70000" lnSpcReduction="20000"/>
          </a:bodyPr>
          <a:lstStyle/>
          <a:p>
            <a:pPr algn="ctr">
              <a:buNone/>
            </a:pPr>
            <a:r>
              <a:rPr lang="en-US" sz="3600" dirty="0" smtClean="0"/>
              <a:t>The Slovenes were a Slavic people until the fifth century where they were converted to Roman Catholicism.</a:t>
            </a:r>
          </a:p>
          <a:p>
            <a:pPr algn="ctr">
              <a:buNone/>
            </a:pPr>
            <a:r>
              <a:rPr lang="en-US" sz="3600" dirty="0" smtClean="0"/>
              <a:t>In the 14th century, the Slovene territories became possession of the House of Habsburg. </a:t>
            </a:r>
          </a:p>
          <a:p>
            <a:pPr algn="ctr">
              <a:buNone/>
            </a:pPr>
            <a:r>
              <a:rPr lang="en-US" sz="4000" dirty="0" smtClean="0"/>
              <a:t>Despite considerable socio-economic progress locally thereafter, the ancient threat posed to Slovene survival and cultural identity by Germanization pushed local political sentiment towards supporting the growing south Slav movement of the Croats and Serbs.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600"/>
            <a:ext cx="8229600" cy="1143000"/>
          </a:xfrm>
        </p:spPr>
        <p:txBody>
          <a:bodyPr>
            <a:normAutofit fontScale="90000"/>
          </a:bodyPr>
          <a:lstStyle/>
          <a:p>
            <a:pPr algn="ctr"/>
            <a:r>
              <a:rPr lang="en-US" dirty="0" smtClean="0"/>
              <a:t>What conflicts were they involved in before the breakup of Yugoslavia?</a:t>
            </a:r>
            <a:endParaRPr lang="en-US" dirty="0"/>
          </a:p>
        </p:txBody>
      </p:sp>
      <p:sp>
        <p:nvSpPr>
          <p:cNvPr id="3" name="Content Placeholder 2"/>
          <p:cNvSpPr>
            <a:spLocks noGrp="1"/>
          </p:cNvSpPr>
          <p:nvPr>
            <p:ph idx="1"/>
          </p:nvPr>
        </p:nvSpPr>
        <p:spPr>
          <a:xfrm>
            <a:off x="457200" y="3611880"/>
            <a:ext cx="8229600" cy="1645920"/>
          </a:xfrm>
        </p:spPr>
        <p:txBody>
          <a:bodyPr>
            <a:normAutofit/>
          </a:bodyPr>
          <a:lstStyle/>
          <a:p>
            <a:pPr algn="ctr">
              <a:buNone/>
            </a:pPr>
            <a:r>
              <a:rPr lang="en-US" sz="9600" dirty="0" smtClean="0"/>
              <a:t>WWII</a:t>
            </a:r>
            <a:endParaRPr lang="en-US" sz="9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religion do they practice?</a:t>
            </a:r>
            <a:endParaRPr lang="en-US" dirty="0"/>
          </a:p>
        </p:txBody>
      </p:sp>
      <p:sp>
        <p:nvSpPr>
          <p:cNvPr id="3" name="Content Placeholder 2"/>
          <p:cNvSpPr>
            <a:spLocks noGrp="1"/>
          </p:cNvSpPr>
          <p:nvPr>
            <p:ph idx="1"/>
          </p:nvPr>
        </p:nvSpPr>
        <p:spPr/>
        <p:txBody>
          <a:bodyPr>
            <a:normAutofit/>
          </a:bodyPr>
          <a:lstStyle/>
          <a:p>
            <a:pPr algn="ctr">
              <a:buNone/>
            </a:pPr>
            <a:r>
              <a:rPr lang="en-US" sz="8800" dirty="0" smtClean="0"/>
              <a:t>57.8% are Catholic</a:t>
            </a:r>
            <a:endParaRPr lang="en-US" sz="8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is their economy based on?</a:t>
            </a:r>
            <a:endParaRPr lang="en-US" dirty="0"/>
          </a:p>
        </p:txBody>
      </p:sp>
      <p:sp>
        <p:nvSpPr>
          <p:cNvPr id="3" name="Content Placeholder 2"/>
          <p:cNvSpPr>
            <a:spLocks noGrp="1"/>
          </p:cNvSpPr>
          <p:nvPr>
            <p:ph idx="1"/>
          </p:nvPr>
        </p:nvSpPr>
        <p:spPr/>
        <p:txBody>
          <a:bodyPr>
            <a:normAutofit/>
          </a:bodyPr>
          <a:lstStyle/>
          <a:p>
            <a:pPr algn="ctr">
              <a:buNone/>
            </a:pPr>
            <a:r>
              <a:rPr lang="en-US" sz="6000" dirty="0" smtClean="0"/>
              <a:t>62.8% are services</a:t>
            </a:r>
          </a:p>
          <a:p>
            <a:pPr algn="ctr">
              <a:buNone/>
            </a:pPr>
            <a:r>
              <a:rPr lang="en-US" sz="6000" dirty="0" smtClean="0"/>
              <a:t>35% is industry</a:t>
            </a:r>
          </a:p>
          <a:p>
            <a:pPr algn="ctr">
              <a:buNone/>
            </a:pPr>
            <a:r>
              <a:rPr lang="en-US" sz="6000" dirty="0" smtClean="0"/>
              <a:t>2.2% is agriculture</a:t>
            </a:r>
            <a:endParaRPr lang="en-US" sz="6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dirty="0" smtClean="0"/>
              <a:t>3 ways geography impacted development.</a:t>
            </a:r>
            <a:endParaRPr lang="en-US" dirty="0"/>
          </a:p>
        </p:txBody>
      </p:sp>
      <p:sp>
        <p:nvSpPr>
          <p:cNvPr id="3" name="Content Placeholder 2"/>
          <p:cNvSpPr>
            <a:spLocks noGrp="1"/>
          </p:cNvSpPr>
          <p:nvPr>
            <p:ph idx="1"/>
          </p:nvPr>
        </p:nvSpPr>
        <p:spPr>
          <a:xfrm>
            <a:off x="457200" y="2468880"/>
            <a:ext cx="8229600" cy="4389120"/>
          </a:xfrm>
        </p:spPr>
        <p:txBody>
          <a:bodyPr>
            <a:normAutofit fontScale="62500" lnSpcReduction="20000"/>
          </a:bodyPr>
          <a:lstStyle/>
          <a:p>
            <a:pPr algn="ctr">
              <a:buNone/>
            </a:pPr>
            <a:r>
              <a:rPr lang="en-US" sz="4800" dirty="0" smtClean="0"/>
              <a:t>Pollution in </a:t>
            </a:r>
            <a:r>
              <a:rPr lang="en-US" sz="4800" dirty="0" smtClean="0"/>
              <a:t>water brought disease throughout the country causing severe illness and in some cases death.</a:t>
            </a:r>
            <a:endParaRPr lang="en-US" sz="4800" dirty="0" smtClean="0"/>
          </a:p>
          <a:p>
            <a:pPr algn="ctr">
              <a:buNone/>
            </a:pPr>
            <a:r>
              <a:rPr lang="en-US" sz="4800" dirty="0" smtClean="0"/>
              <a:t>Earthquakes killed dozens upon dozens of people due to the movement of plate tectonics, these earthquakes happened often.</a:t>
            </a:r>
            <a:endParaRPr lang="en-US" sz="4800" dirty="0" smtClean="0"/>
          </a:p>
          <a:p>
            <a:pPr algn="ctr">
              <a:buNone/>
            </a:pPr>
            <a:r>
              <a:rPr lang="en-US" sz="4800" dirty="0" smtClean="0"/>
              <a:t>Acid Rain caused crops to wither away and die thus lowering the agricultural productivity for the region.</a:t>
            </a:r>
            <a:endParaRPr lang="en-US" sz="4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TotalTime>
  <Words>285</Words>
  <Application>Microsoft Office PowerPoint</Application>
  <PresentationFormat>On-screen Show (4:3)</PresentationFormat>
  <Paragraphs>26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Slovenes</vt:lpstr>
      <vt:lpstr>Where did these people come from?</vt:lpstr>
      <vt:lpstr>Who were they ruled by and in what time periods? </vt:lpstr>
      <vt:lpstr>How did the ruling group influence the region?</vt:lpstr>
      <vt:lpstr>What conflicts were they involved in before the breakup of Yugoslavia?</vt:lpstr>
      <vt:lpstr>What religion do they practice?</vt:lpstr>
      <vt:lpstr>What is their economy based on?</vt:lpstr>
      <vt:lpstr>3 ways geography impacted development.</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Slovenes</dc:title>
  <dc:creator>laureneroelke</dc:creator>
  <cp:lastModifiedBy>Kyle</cp:lastModifiedBy>
  <cp:revision>7</cp:revision>
  <dcterms:created xsi:type="dcterms:W3CDTF">2010-05-03T15:24:56Z</dcterms:created>
  <dcterms:modified xsi:type="dcterms:W3CDTF">2010-05-06T16:42:30Z</dcterms:modified>
</cp:coreProperties>
</file>